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96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-4-6.svg"/><Relationship Id="rId12" Type="http://schemas.openxmlformats.org/officeDocument/2006/relationships/image" Target="../media/image-4-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-4-3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-4-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-7-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-7-5.svg"/><Relationship Id="rId5" Type="http://schemas.openxmlformats.org/officeDocument/2006/relationships/image" Target="../media/image-7-3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ЖОО оқытушысының кәсіби құзыреттері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Жоғары мектеп оқытушысына қажетті кәсіби құзыреттер жүйесін ашу.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69519"/>
            <a:ext cx="74936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Қорытынды және сұрақтар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91846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Құзыреттілік жеке тұлғаның мүмкіндіктерінің ашылуына жол ашады және социумның да, жеке тұлғаның да мақсаттарын қанағаттандырады.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34732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Бекіту сұрақтары: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280190" y="51127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ЖОО оқытушысына қандай кәсіби құзыреттер қажет?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55498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Әдістемелік құзыреттің мазмұнын түсіндіріңіз.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9971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Зерттеушілік құзыреттің рөлі қандай?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459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жоспары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22044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Кәсіби бейне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68677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ЖОО оқытушысының заманауи кәсіби бейнесі.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16962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022044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9" name="Text 7"/>
          <p:cNvSpPr/>
          <p:nvPr/>
        </p:nvSpPr>
        <p:spPr>
          <a:xfrm>
            <a:off x="5216962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Құзыреттер мәні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16962" y="368677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құзыреттердің маңыздылығы мен мәні.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40133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022044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3" name="Text 11"/>
          <p:cNvSpPr/>
          <p:nvPr/>
        </p:nvSpPr>
        <p:spPr>
          <a:xfrm>
            <a:off x="9640133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Негізгі құзыреттер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40133" y="368677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Оқытушының басты кәсіби құзыреттері.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338763"/>
            <a:ext cx="35617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және әдістемелік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және әдістемелік құзыреттердің ерекшеліктері.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28548" y="5164455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21" name="Text 19"/>
          <p:cNvSpPr/>
          <p:nvPr/>
        </p:nvSpPr>
        <p:spPr>
          <a:xfrm>
            <a:off x="7428548" y="5338763"/>
            <a:ext cx="43593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Психологиялық-педагогикалық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428548" y="5829181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Психологиялық-педагогикалық құзыреттердің рөлі.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8195"/>
            <a:ext cx="100962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ЖОО оқытушысының кәсіби бейнесі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02287"/>
            <a:ext cx="2845594" cy="28455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2030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зерттеулер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784175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зерттеулер жүргізетін.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406" y="2102287"/>
            <a:ext cx="2845594" cy="28455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00406" y="5203031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Инновациялық технология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200406" y="6138505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Инновациялық технологиямен жұмыс істейтін.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022" y="2102287"/>
            <a:ext cx="2845594" cy="28455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607022" y="52030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Студентті дамыту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607022" y="5784175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Студенттің жеке қабілетін дамытатын.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3638" y="2102287"/>
            <a:ext cx="2845594" cy="28455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013638" y="52030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Кәсіби этика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1013638" y="5784175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этиканы сақтайтын тұлға.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73225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Кәсіби құзыреттердің мәні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6453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білім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35749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Терең ғылыми білім.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26731" y="2909888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45331"/>
            <a:ext cx="29862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Әдістемелік шеберлік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35749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 әдістерін меңгеру.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52604" y="3298388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4920734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Психологиялық-педагогикалық дағды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76548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Студенттермен жұмыс істеу.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64103" y="5524262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638895" y="5097899"/>
            <a:ext cx="30535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Ақпараттық мәдениет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5883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Цифрлық ресурстарды қолдану.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38230" y="5135761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құзыреттер — оқытушының осы қасиеттерін біріктіретін кешен.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0986"/>
            <a:ext cx="69812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Негізгі кәсіби құзыреттер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23555"/>
            <a:ext cx="4196358" cy="2040493"/>
          </a:xfrm>
          <a:prstGeom prst="roundRect">
            <a:avLst>
              <a:gd name="adj" fmla="val 7170"/>
            </a:avLst>
          </a:prstGeom>
          <a:solidFill>
            <a:srgbClr val="F9F9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693075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5" name="Shape 3"/>
          <p:cNvSpPr/>
          <p:nvPr/>
        </p:nvSpPr>
        <p:spPr>
          <a:xfrm>
            <a:off x="2551688" y="238339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6" name="Text 4"/>
          <p:cNvSpPr/>
          <p:nvPr/>
        </p:nvSpPr>
        <p:spPr>
          <a:xfrm>
            <a:off x="2755761" y="255353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32905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Пәндік құзырет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780949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Тарихи теория, методология, деректану.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2723555"/>
            <a:ext cx="4196358" cy="2040493"/>
          </a:xfrm>
          <a:prstGeom prst="roundRect">
            <a:avLst>
              <a:gd name="adj" fmla="val 7170"/>
            </a:avLst>
          </a:prstGeom>
          <a:solidFill>
            <a:srgbClr val="F9F9FF"/>
          </a:solidFill>
          <a:ln/>
        </p:spPr>
      </p:sp>
      <p:sp>
        <p:nvSpPr>
          <p:cNvPr id="10" name="Shape 8"/>
          <p:cNvSpPr/>
          <p:nvPr/>
        </p:nvSpPr>
        <p:spPr>
          <a:xfrm>
            <a:off x="5216962" y="2693075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1" name="Shape 9"/>
          <p:cNvSpPr/>
          <p:nvPr/>
        </p:nvSpPr>
        <p:spPr>
          <a:xfrm>
            <a:off x="6974860" y="238339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12" name="Text 10"/>
          <p:cNvSpPr/>
          <p:nvPr/>
        </p:nvSpPr>
        <p:spPr>
          <a:xfrm>
            <a:off x="7178933" y="255353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5474256" y="32905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Әдістемелік құзырет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474256" y="3780949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 әдістерін таңдау, сабақ жоспары.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9640133" y="2723555"/>
            <a:ext cx="4196358" cy="2040493"/>
          </a:xfrm>
          <a:prstGeom prst="roundRect">
            <a:avLst>
              <a:gd name="adj" fmla="val 7170"/>
            </a:avLst>
          </a:prstGeom>
          <a:solidFill>
            <a:srgbClr val="F9F9F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40133" y="2693075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98032" y="238339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2105" y="255353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9897427" y="3290530"/>
            <a:ext cx="29621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Зерттеушілік құзырет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897427" y="3780949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жоба дайындау, талдау, синтез.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93790" y="5331023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9F9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30054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23" name="Shape 21"/>
          <p:cNvSpPr/>
          <p:nvPr/>
        </p:nvSpPr>
        <p:spPr>
          <a:xfrm>
            <a:off x="3657540" y="499086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24" name="Text 22"/>
          <p:cNvSpPr/>
          <p:nvPr/>
        </p:nvSpPr>
        <p:spPr>
          <a:xfrm>
            <a:off x="3861614" y="516100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1051084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Ақпараттық құзырет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1051084" y="638841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АКТ, LMS, цифрлық ресурстарды қолдану.</a:t>
            </a:r>
            <a:endParaRPr lang="en-US" sz="1750" dirty="0"/>
          </a:p>
        </p:txBody>
      </p:sp>
      <p:sp>
        <p:nvSpPr>
          <p:cNvPr id="27" name="Shape 25"/>
          <p:cNvSpPr/>
          <p:nvPr/>
        </p:nvSpPr>
        <p:spPr>
          <a:xfrm>
            <a:off x="7428548" y="5331023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9F9F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28548" y="530054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2298" y="499086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30" name="Text 28"/>
          <p:cNvSpPr/>
          <p:nvPr/>
        </p:nvSpPr>
        <p:spPr>
          <a:xfrm>
            <a:off x="10496371" y="516100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100" dirty="0"/>
          </a:p>
        </p:txBody>
      </p:sp>
      <p:sp>
        <p:nvSpPr>
          <p:cNvPr id="31" name="Text 29"/>
          <p:cNvSpPr/>
          <p:nvPr/>
        </p:nvSpPr>
        <p:spPr>
          <a:xfrm>
            <a:off x="7685842" y="5897999"/>
            <a:ext cx="35846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Коммуникативтік құзырет</a:t>
            </a:r>
            <a:endParaRPr lang="en-US" sz="2200" dirty="0"/>
          </a:p>
        </p:txBody>
      </p:sp>
      <p:sp>
        <p:nvSpPr>
          <p:cNvPr id="32" name="Text 30"/>
          <p:cNvSpPr/>
          <p:nvPr/>
        </p:nvSpPr>
        <p:spPr>
          <a:xfrm>
            <a:off x="7685842" y="638841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Аудиториямен жұмыс, пікірталас жүргізу.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2683" y="402788"/>
            <a:ext cx="6745010" cy="457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және әдістемелік құзыреттер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12683" y="1226701"/>
            <a:ext cx="2197537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құзырет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512683" y="1647825"/>
            <a:ext cx="6623804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Зерттеу әдістерін білу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512683" y="1933456"/>
            <a:ext cx="6623804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Дерекпен жұмыс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512683" y="2219087"/>
            <a:ext cx="6623804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жарияланым жазу</a:t>
            </a:r>
            <a:endParaRPr lang="en-US" sz="11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3" y="2618303"/>
            <a:ext cx="6623804" cy="662380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01533" y="1226701"/>
            <a:ext cx="2197537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Әдістемелік құзырет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501533" y="1647825"/>
            <a:ext cx="6623804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Сабақ құрылымын жоспарлау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501533" y="1933456"/>
            <a:ext cx="6623804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Білімді бағалау критерийлерін дайындау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7501533" y="2219087"/>
            <a:ext cx="6623804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 технологияларын тиімді қолдану</a:t>
            </a:r>
            <a:endParaRPr lang="en-US" sz="11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533" y="2618303"/>
            <a:ext cx="6623804" cy="66238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11773"/>
            <a:ext cx="120410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Психологиялық-педагогикалық құзыреттер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60714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8224" y="499514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4D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15390" y="5182195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5902404"/>
            <a:ext cx="31207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Студент психологиясы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6392823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 психологиясын білуі.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4760714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51396" y="499514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4D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38562" y="5182195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51396" y="5902404"/>
            <a:ext cx="31145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Кәсіби қарым-қатынас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5451396" y="639282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қарым-қатынас мәдениетін меңгеруі.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9640133" y="4760714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74568" y="499514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4DA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61734" y="5182195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74568" y="5902404"/>
            <a:ext cx="29514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Мотивациялық ахуал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9874568" y="639282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Мотивациялық ахуал құра алуы керек.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99416"/>
            <a:ext cx="98799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Құзыреттілік: Білім берудің мақсаты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4835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С.Е. Шишов құзыретті білім берудің мақсаты ретінде түсіндіреді. Ол білім берудің жалпы мақсаты және алған білімнің әрекеттік, практикалық жағы болып табылады.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618446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Құзыретті болу дегеніміз сол жағдайға сай өзінің білімін, ептілігін, дағдысын, тәжірибесін жинақтай алуы және қолдана білуі, яғни нақты жағдайға сай беталысын, іс-әрекетін жұмылдыру.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929313"/>
            <a:ext cx="30480" cy="1236107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3515" y="395645"/>
            <a:ext cx="4707255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 және құзыреттілік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03515" y="1204793"/>
            <a:ext cx="2158246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503515" y="1618417"/>
            <a:ext cx="6636187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Құбылыс (мәселелер, сұрақтар).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03515" y="1977866"/>
            <a:ext cx="6636187" cy="460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Н. Хомский: білім, дағды, ептілік жиынтығы, белгілі бір іс-әрекетті жүзеге асыруға қабілеттілік.</a:t>
            </a:r>
            <a:endParaRPr lang="en-US" sz="1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5" y="2599730"/>
            <a:ext cx="6636187" cy="66361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8318" y="1204793"/>
            <a:ext cx="2158246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Құзыреттілік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8318" y="1618417"/>
            <a:ext cx="6636187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Жеке тұлғаның қасиеті.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498318" y="1977866"/>
            <a:ext cx="6636187" cy="460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Білім беру нәтижелерінің тұрғысынан алғанда, жеке тұлғаның белгілі бір іс-әрекетті немесе жұмысты орындауға қабілеттілігі.</a:t>
            </a:r>
            <a:endParaRPr lang="en-US" sz="11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318" y="2599730"/>
            <a:ext cx="6636187" cy="66361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386</Words>
  <Application>Microsoft Office PowerPoint</Application>
  <PresentationFormat>Произвольный</PresentationFormat>
  <Paragraphs>95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Alexandria Light</vt:lpstr>
      <vt:lpstr>Arial</vt:lpstr>
      <vt:lpstr>Alexandria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3</cp:revision>
  <dcterms:created xsi:type="dcterms:W3CDTF">2025-11-16T09:25:20Z</dcterms:created>
  <dcterms:modified xsi:type="dcterms:W3CDTF">2025-11-16T09:39:51Z</dcterms:modified>
</cp:coreProperties>
</file>